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presProps" Target="presProps.xml"/>
  <Relationship Id="rId20" Type="http://schemas.openxmlformats.org/officeDocument/2006/relationships/viewProps" Target="viewProps.xml"/>
  <Relationship Id="rId2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142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783_ca_object_representations_media_24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089_ca_object_representations_media_47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15_ca_object_representations_media_239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599_ca_object_representations_media_252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485_ca_object_representations_media_25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972_ca_object_representations_media_250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956_ca_object_representations_media_245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350_ca_object_representations_media_249_large16.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322_ca_object_representations_media_24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14_ca_object_representations_media_24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39_ca_object_representations_media_25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504_ca_object_representations_media_24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582_ca_object_representations_media_25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725_ca_object_representations_media_24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059_ca_object_representations_media_24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665_ca_object_representations_media_24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4668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Vase à bossage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La Soudenais»
Où le trouver ? 
Nantes (44) - Musée Dobrée / Grand Patrimoine de Loire-Atlantique
44000 Nantes
Domaine : Art de la table
Période chronologique : 4| Protohistoire [- 2200 / - 50]
Dimensions : 
H.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éramique à bossages, de type "gynécomorphe". Fond concave, panse globulaire, col concave, bord très évasé, lèvre aplatie et éversée. Décor: une large cannelure située à la base, trois cannelures étroites sous le bord et cinq bossettes réalisées au repouss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Patrimoine-de-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Meul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né
Lieu-dit : «Eglise Saint Friard»
Où le trouver ? 
Nantes (44) - Musée Dobrée / Grand Patrimoine de Loire-Atlantique
44000 Nantes
Domaine : Agriculture
Période chronologique : 4| Protohistoire [- 2200 / - 50]
Dimensions : 
H. 1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de catillus (partie supérieure mobile d'un moulin à grain) taillée dans du pouding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Hâch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Le Port- La Villaugeais , La Soudenais»
Où le trouver ? 
Nantes (44) - Musée Dobrée / Grand Patrimoine de Loire-Atlantique
44000 Nantes
Domaine : Vie quotidienne
Période chronologique : Néolithique récent [- 3400/ - 2900]
Dimensions : 
L. 19.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Représentation de la hache emmanchée du Brivet. La lame en roche dure (dolérite) est polie et maintenue dans une gaine en andouillet de cerf. Il subsiste une petite partie du manche en bois. Epoque néolithique réc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9051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rancisqu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 Le Brivet »-Les Châtelliers»
Où le trouver ? 
Nantes (44) - Musée Dobrée / Grand Patrimoine de Loire-Atlantique
44000 Nantes
Domaine : Matériel militaire
Période chronologique : Haut Moyen Âge [476 / 1000]
Dimensions : 
L. 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etite francisque (hache de jet), en f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9527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rancisqu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 Le Brivet »-La Soudenais»
Où le trouver ? 
Nantes (44) - Musée Dobrée / Grand Patrimoine de Loire-Atlantique
44000 Nantes
Domaine : Matériel militaire
Période chronologique : Haut Moyen Âge [476 / 1000]
Dimensions : 
L. 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Hache de jet (francisque) en fer, datée de l'époque mérovingien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ourch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l’Ile Biron»
Où le trouver ? 
Nantes (44) - Musée Dobrée / Grand Patrimoine de Loire-Atlantique
44000 Nantes
Domaine : Agriculture
Période chronologique : 6| Gallo-romain [- 50 / 476]
Dimensions : 
L. 2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Outil de type fourche trifide en fer dont une dent est recourbée en arriè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râne de chien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e Port »
Où le trouver ? 
Nantes (44) - Musée Dobrée / Grand Patrimoine de Loire-Atlantique
44000 Nantes
Domaine : Faune
Période chronologique : 3| Néolithique [- 5500 / - 2200]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râne de chien (canis familiar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4668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Amphore vinair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Rezé
Lieu-dit : «Rue Saint-Lupien »
Où le trouver ? 
Nantes (44) - Musée Dobrée / Grand Patrimoine de Loire-Atlantique
44000 Nantes
Domaine : Amphore
Période chronologique : Haut-Empire [27 / 235]
Dimensions : 
H. 45.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Amphore vinaire de type gaulois,  produite à Bordeaux, à  fond plat,  datée entre le milieu du 1er siècle ap. J.-C et du début du 2ème siècle ap. J.-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Stèl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né
Lieu-dit : «Eglise Saint Friard»
Où le trouver ? 
Nantes (44) - Musée Dobrée / Grand Patrimoine de Loire-Atlantique
44000 Nantes
Domaine : Objet religieux
Période chronologique : 4| Protohistoire [- 2200 / - 50]
Dimensions : 
H. 6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Stèle de forme oblongue à base rectiligne ; les deux faces sont bouchardées ainsi que les contours ; cinq cannelures viennent coiffer le sommet ; la base est brute. Ce type de stèle ne correspond pas à celles recensées en Loire-Atlantique,mais elle trouverait en revanche des analogies avec une stèle retrouvée à Quiberon (Morbih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Rasoi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a Crôle-Villaugeais»
Où le trouver ? 
Nantes (44) - Musée Dobrée / Grand Patrimoine de Loire-Atlantique
44000 Nantes
Domaine : Soin
Période chronologique : 4| Protohistoire [- 2200 / - 5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Rasoir trapézoïdal surmonté d'une attache rainurée en arceau et de deux bélières latérales.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19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ointe de lanc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Drefféac
Lieu-dit : «« Le Brivet »- Catiho»
Où le trouver ? 
Nantes (44) - Musée Dobrée / Grand Patrimoine de Loire-Atlantique
44000 Nantes
Domaine : Matériel militaire
Période chronologique : Haut Moyen Âge [476 / 1000]
Dimensions : 
L. 2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inte de lance avec emmanchement à douille circulaire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19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ointe de lanc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Tinfois»
Où le trouver ? 
Nantes (44) - Musée Dobrée / Grand Patrimoine de Loire-Atlantique
44000 Nantes
Domaine : Matériel militaire
Période chronologique : 4| Protohistoire [- 2200 / - 50]
Dimensions : 
L. 15.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inte de lance de type Tréboul en bronze, sans décor, emmanchement à longue douille conique percée de deux trous de rivets irréguliers, diamétralement opposés. Belle forme régulière et symétrique des ailerons, plus larges à la base et ornés d'une nervure le long de la douil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ic]]></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Tinfois»
Où le trouver ? 
Nantes (44) - Musée Dobrée / Grand Patrimoine de Loire-Atlantique
44000 Nantes
Domaine : Artisanat
Période chronologique : 6| Gallo-romain [- 50 / 476]
Dimensions : 
L. 3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ic de carrier en f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24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erl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e port»
Où le trouver ? 
Nantes (44) - Musée Dobrée / Grand Patrimoine de Loire-Atlantique
44000 Nantes
Domaine : Parure
Période chronologique : 4| Protohistoire [- 2200 / - 50]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erle en ambre de la Baltique, perforée, comportant des  inclusions végétales. Mise au jour en Loire-Atlantique, elle est datée vers 800-500 avant notre ère. Rares sont les découvertes d’objets de ce type datés de l’âge du Fer. Cette perle témoigne des échanges lointains de cette région de l’Ouest, sans doute facilités par la présence de la Loire et son estua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6765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Moulin à grain catillus et méta]]></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Carquefou
Lieu-dit : «Le Clouët»
Où le trouver ? 
Nantes (44) - Musée Dobrée / Grand Patrimoine de Loire-Atlantique
44000 Nantes
Domaine : Agriculture
Période chronologique : 4| Protohistoire [- 2200 / - 50]
Dimensions : 
Circonférence : 13 cm   11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Moulin à grain composé de 2 parties : la partie inférieure fixe ou ""meta"" et la partie supérieure mobile ou ""catillus". Les deux éléments sont dans deux matériaux différents (grès et gran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4384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C. Letertr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Meule à va-et-vient et molett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Carquefou
Lieu-dit : «Le Clouët»
Où le trouver ? 
Nantes (44) - Musée Dobrée / Grand Patrimoine de Loire-Atlantique
44000 Nantes
Domaine : Agriculture
Période chronologique : 4| Protohistoire [- 2200 / - 50]
Dimensions : 
L. 1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Meule constituée d'un simple bloc de granit dégrossi, présentant une surface de travail supérieure entièrement polie et légèrement concave. L'objet était posé au sol. Le grain était écrasé et moulu naturellement à l'aide d'une pierre de broyage nommée "molette", dans un mouvement d'oscillations, d'où le terme générique de "meule à va-et-vient".]]></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2024-04-28T09:52:36Z</dcterms:created>
  <dcterms:modified xsi:type="dcterms:W3CDTF">2024-04-28T09:52:36Z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