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3318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614_ca_object_representations_media_24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504_ca_object_representations_media_24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582_ca_object_representations_media_25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725_ca_object_representations_media_24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956_ca_object_representations_media_245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Rasoir]]></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Sainte-Anne-sur-Brivet
Lieu-dit : «La Crôle-Villaugeais»
Où le trouver ? 
Nantes (44) - Musée Dobrée / Grand Patrimoine de Loire-Atlantique
44000 Nantes
Domaine : Soin
Période chronologique : 4| Protohistoire [- 2200 / - 50]
Dimensions : 
L. 13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Rasoir trapézoïdal surmonté d'une attache rainurée en arceau et de deux bélières latérales.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219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ointe de lanc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Sainte-Anne-sur-Brivet
Lieu-dit : «Tinfois»
Où le trouver ? 
Nantes (44) - Musée Dobrée / Grand Patrimoine de Loire-Atlantique
44000 Nantes
Domaine : Matériel militaire
Période chronologique : 4| Protohistoire [- 2200 / - 50]
Dimensions : 
L. 15.2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ointe de lance de type Tréboul en bronze, sans décor, emmanchement à longue douille conique percée de deux trous de rivets irréguliers, diamétralement opposés. Belle forme régulière et symétrique des ailerons, plus larges à la base et ornés d'une nervure le long de la douil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ic]]></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Sainte-Anne-sur-Brivet
Lieu-dit : «Tinfois»
Où le trouver ? 
Nantes (44) - Musée Dobrée / Grand Patrimoine de Loire-Atlantique
44000 Nantes
Domaine : Artisanat
Période chronologique : 6| Gallo-romain [- 50 / 476]
Dimensions : 
L. 34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ic de carrier en f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241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erl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Sainte-Anne-sur-Brivet
Lieu-dit : «le port»
Où le trouver ? 
Nantes (44) - Musée Dobrée / Grand Patrimoine de Loire-Atlantique
44000 Nantes
Domaine : Parure
Période chronologique : 4| Protohistoire [- 2200 / - 50]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erle en ambre de la Baltique, perforée, comportant des  inclusions végétales. Mise au jour en Loire-Atlantique, elle est datée vers 800-500 avant notre ère. Rares sont les découvertes d’objets de ce type datés de l’âge du Fer. Cette perle témoigne des échanges lointains de cette région de l’Ouest, sans doute facilités par la présence de la Loire et son estuai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H. Neveu-Dérotrie / Musée Dobrée – Grand Patrimoine de Loire-Atlantique]]></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râne de chien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Sainte-Anne-sur-Brivet
Lieu-dit : «Le Port »
Où le trouver ? 
Nantes (44) - Musée Dobrée / Grand Patrimoine de Loire-Atlantique
44000 Nantes
Domaine : Faune
Période chronologique : 3| Néolithique [- 5500 / - 2200]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râne de chien (canis familiaris)]]></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2024-04-28T14:45:32Z</dcterms:created>
  <dcterms:modified xsi:type="dcterms:W3CDTF">2024-04-28T14:45:32Z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