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334289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1668_ca_object_representations_media_865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959_ca_object_representations_media_87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2286_ca_object_representations_media_87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9492_ca_object_representations_media_870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985_ca_object_representations_media_873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9914_ca_object_representations_media_869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35_ca_object_representations_media_866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870_ca_object_representations_media_867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0898_ca_object_representations_media_868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177165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s de Sens]]></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Vase]]></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Véron; Commune de découverte : Véron
Lieu-dit : «Prés Pendus Passy»
Où le trouver ? 
Sens (89) Musées de Sens
89100  Sens
Domaine : Mobilier associé au défunt;Art de la table
Période chronologique : Age du Bronze final [- 1400/ - 800]
Dimensions : 
H. 12.2 cm Circonférence : 13.2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Vase à panse globuleuse, à col en entonnoir, décor de cannelures horizontal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19431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s de Sens]]></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Rasoir]]></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Étigny; Commune de découverte : Véron
Lieu-dit : «Prés Pendus Passy»
Où le trouver ? 
Sens (89) Musées de Sens
89100  Sens
Domaine : Mobilier associé au défunt;Soin
Période chronologique : Age du Bronze final [- 1400/ - 800]
Dimensions : 
L. 11.2 cm l 5.4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Rasoir de type Stadecken, caractérisé par un manche bipartite ajouré terminé par un annea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428625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s de Sens]]></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Poignard]]></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Étigny; Commune de découverte : Véron
Lieu-dit : «Prés Pendus Passy»
Où le trouver ? 
Sens (89) Musées de Sens
89100  Sens
Domaine : Mobilier associé au défunt;Matériel militaire
Période chronologique : Age du Bronze final [- 1400/ - 800]
Dimensions : 
L. 14.5 cm l 2.2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Poignard qui présente une languette ogivale à épaulement léger, percé de deux trous de rivets superposés, placés dans l'axe de la lam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34315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s de Sens]]></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Gobelet]]></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Étigny; Commune de découverte : Véron
Lieu-dit : «Prés Pendus Passy»
Où le trouver ? 
Sens (89) Musées de Sens
89100  Sens
Domaine : Mobilier associé au défunt;Art de la table
Période chronologique : Age du Bronze final [- 1400/ - 800]
Dimensions : 
H. 9.6 cm Circonférence : 14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Le vase est décoré sur la partie saillante de sa panse par de grandes oves de doubles cannelures encadrées par d'autres verticales qui partent de trois cannelures horizontales sur le haut de la pans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4391025"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s de Sens]]></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Couteau]]></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Étigny; Commune de découverte : Véron; Commune de découverte : Indre et loire
Lieu-dit : «Prés Pendus Passy»
Où le trouver ? 
Sens (89) Musées de Sens
89100  Sens
Domaine : Mobilier associé au défunt;Matériel militaire
Période chronologique : Age du Bronze final [- 1400/ - 800]
Dimensions : 
L. 18.8 cm l 2.6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Le couteau découvert dans l'inhumation 103 comporte une lame à dos arqué et une pointe distale triangulaire. Celle-ci présente un double tranchant qui permet de rapprocher fonctionnellement cet outil du poignard. Un décor réalisé au poinçon, identique sur les deux faces souligne la partie supérieure de la lame de la base de la pointe au manche. Il se compose d'une double rangée de points surmontant une ligne de festons marquée d'un point central. Le dos du couteau n'est pas décoré. Une languette à rebords et deux rivets permettaient la fixation d'un manche en matière organiqu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524125"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s de Sens]]></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Coupe]]></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Étigny; Commune de découverte : Véron; Commune de découverte : Indre et loire
Lieu-dit : «Prés Pendus Passy»
Où le trouver ? 
Sens (89) Musées de Sens
89100  Sens
Domaine : Mobilier associé au défunt;Art de la table
Période chronologique : Age du Bronze final [- 1400/ - 800]
Dimensions : 
H. 3.8 cm Circonférence : 11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Coupe à carène basse et petit bord éversé.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135255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s de Sens]]></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Charnière
]]></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Étigny; Commune de découverte : Véron
Lieu-dit : «Prés Pendus Passy»
Où le trouver ? 
Sens (89) Musées de Sens
89100  Sens
Domaine : Mobilier associé au défunt;Confort
Période chronologique : Age du Bronze final [- 1400/ - 800]
Dimensions : 
L. 1.2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Fine tôle de bronze enroulée d'une charnière de coffre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169545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s de Sens]]></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Charnière
]]></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Étigny; Commune de découverte : Véron
Lieu-dit : «Prés Pendus Passy»
Où le trouver ? 
Sens (89) Musées de Sens
89100  Sens
Domaine : Mobilier associé au défunt;Confort
Période chronologique : Age du Bronze final [- 1400/ - 800]
Dimensions : 
L. 1.3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Fine tôle de bronze enroulée d'une charnière de coffre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154305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Musées de Sens]]></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Charnière
]]></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Étigny; Commune de découverte : Véron
Lieu-dit : «Prés Pendus Passy»
Où le trouver ? 
Sens (89) Musées de Sens
89100  Sens
Domaine : Mobilier associé au défunt;Confort
Période chronologique : Age du Bronze final [- 1400/ - 800]
Dimensions : 
L. 1.3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Fine tôle de bronze enroulée d'une charnière de coffret.
]]></a:t>
            </a:r>
          </a:p>
        </p:txBody>
      </p:sp>
    </p:spTree>
  </p:cSld>
  <p:clrMapOvr>
    <a:masterClrMapping/>
  </p:clrMapOvr>
</p:sld>
</file>

<file path=ppt/theme/theme1.xml><?xml version="1.0" encoding="utf-8"?>
<a:theme xmlns:a="http://schemas.openxmlformats.org/drawingml/2006/main" name="Theme93">
  <a:themeElements>
    <a:clrScheme name="Theme9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9</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2024-04-28T17:50:19Z</dcterms:created>
  <dcterms:modified xsi:type="dcterms:W3CDTF">2024-04-28T17:50:19Z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