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531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580_ca_object_representations_media_30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4325"/>
          <a:ext cx="9410700" cy="7496175"/>
          <a:chOff x="0" y="314325"/>
          <a:chExt cx="9410700" cy="749617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18288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3467100"/>
            <a:ext cx="32004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© Hervé Paitier, Inrap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286000" y="314325"/>
            <a:ext cx="4572000" cy="18288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Vase zoomorph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3924300" y="1371600"/>
            <a:ext cx="54864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Commune de découverte : Le Val d'Hazey
Lieu-dit : «La Chartreuse»
Où le trouver ? 
Evreux (27) Musée d’Art, Histoire et Archéologie
27000 Evreux
Domaine : Sculpture
Période chronologique : 3| Néolithique [- 5500 / - 2200]
Dimensions : 
H. 30 cm L. 30 cm l 19 cm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457200" y="3838575"/>
            <a:ext cx="8229600" cy="36576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f">
                    <a:alpha val="100000"/>
                  </a:srgbClr>
                </a:solidFill>
                <a:latin typeface="Calibri"/>
              </a:rPr>
              <a:t><![CDATA[Description :
En forme de taureau et décoré au peigne, le vase est conservé quasiment en entier : le corps, deux pattes, une tête marquée d’une ouverture à son sommet. Quelques manques sont à noter : le sexe, la queue, les deux pattes du flanc gauche et les corn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2024-04-28T20:41:46Z</dcterms:created>
  <dcterms:modified xsi:type="dcterms:W3CDTF">2024-04-28T20:41:46Z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