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2218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59_ca_object_representations_media_872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1907_ca_object_representations_media_862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145_ca_object_representations_media_863_large1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286_ca_object_representations_media_87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492_ca_object_representations_media_87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985_ca_object_representations_media_873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914_ca_object_representations_media_869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35_ca_object_representations_media_86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0_ca_object_representations_media_867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898_ca_object_representations_media_868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187_ca_object_representations_media_861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9431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Rasoir]]></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Soin
Période chronologique : Age du Bronze final [- 1400/ - 800]
Dimensions : 
L. 11.2 cm l 5.4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Rasoir de type Stadecken, caractérisé par un manche bipartite ajouré terminé par un annea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334327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Bracelet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Étigny
Lieu-dit : «Le Brassot»
Où le trouver ? 
Sens (89) Musées de Sens
89100  Sens
Domaine : Parure
Période chronologique : 3| Néolithique [- 5500 / - 2200]
Dimensions : 
L. 7.75 cm l 1.2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ragment de bracelet en schist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1811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Bracelet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Étigny
Lieu-dit : «Le Brassot»
Où le trouver ? 
Sens (89) Musées de Sens
89100  Sens
Domaine : Parure
Période chronologique : 3| Néolithique [- 5500 / - 2200]
Dimensions : 
L. 2.26 cm l 0.9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ragment de bracelet en schist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42862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oignard]]></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Matériel militaire
Période chronologique : Age du Bronze final [- 1400/ - 800]
Dimensions : 
L. 14.5 cm l 2.2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oignard qui présente une languette ogivale à épaulement léger, percé de deux trous de rivets superposés, placés dans l'axe de la la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3431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Gobelet]]></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Art de la table
Période chronologique : Age du Bronze final [- 1400/ - 800]
Dimensions : 
H. 9.6 cm Circonférence : 14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Le vase est décoré sur la partie saillante de sa panse par de grandes oves de doubles cannelures encadrées par d'autres verticales qui partent de trois cannelures horizontales sur le haut de la pans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439102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outeau]]></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Commune de découverte : Indre et loire
Lieu-dit : «Prés Pendus Passy»
Où le trouver ? 
Sens (89) Musées de Sens
89100  Sens
Domaine : Mobilier associé au défunt;Matériel militaire
Période chronologique : Age du Bronze final [- 1400/ - 800]
Dimensions : 
L. 18.8 cm l 2.6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Le couteau découvert dans l'inhumation 103 comporte une lame à dos arqué et une pointe distale triangulaire. Celle-ci présente un double tranchant qui permet de rapprocher fonctionnellement cet outil du poignard. Un décor réalisé au poinçon, identique sur les deux faces souligne la partie supérieure de la lame de la base de la pointe au manche. Il se compose d'une double rangée de points surmontant une ligne de festons marquée d'un point central. Le dos du couteau n'est pas décoré. Une languette à rebords et deux rivets permettaient la fixation d'un manche en matière organiqu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52412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oup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Commune de découverte : Indre et loire
Lieu-dit : «Prés Pendus Passy»
Où le trouver ? 
Sens (89) Musées de Sens
89100  Sens
Domaine : Mobilier associé au défunt;Art de la table
Période chronologique : Age du Bronze final [- 1400/ - 800]
Dimensions : 
H. 3.8 cm Circonférence : 11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oupe à carène basse et petit bord éversé.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3525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harnièr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Confort
Période chronologique : Age du Bronze final [- 1400/ - 800]
Dimensions : 
L. 1.2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ine tôle de bronze enroulée d'une charnière de coffre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6954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harnièr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Confort
Période chronologique : Age du Bronze final [- 1400/ - 800]
Dimensions : 
L. 1.3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ine tôle de bronze enroulée d'une charnière de coffre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5430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harnièr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Confort
Période chronologique : Age du Bronze final [- 1400/ - 800]
Dimensions : 
L. 1.3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ine tôle de bronze enroulée d'une charnière de coffre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313372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Bracelet]]></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Étigny
Lieu-dit : «Le Brassot»
Où le trouver ? 
Sens (89) Musées de Sens
89100  Sens
Domaine : Parure
Période chronologique : 3| Néolithique [- 5500 / - 2200]
Dimensions : 
L. 8.5 cm l 1.3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ragment de bracelet en schiste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2024-04-27T08:13:02Z</dcterms:created>
  <dcterms:modified xsi:type="dcterms:W3CDTF">2024-04-27T08:13:02Z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