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440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5907_ca_object_representations_media_20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14325"/>
          <a:ext cx="9410700" cy="7496175"/>
          <a:chOff x="0" y="314325"/>
          <a:chExt cx="9410700" cy="749617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743200" cy="18288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3467100"/>
            <a:ext cx="32004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© E. Berry. Musée de Sens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286000" y="314325"/>
            <a:ext cx="45720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Vase support chassée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3924300" y="1371600"/>
            <a:ext cx="54864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Commune de découverte : Saint-Denis-lès-Sens
Lieu-dit : «La Belle Oreille»
Où le trouver ? 
Sens (89) - CEREP
89000 Sens
Domaine : Mobilier associé au défunt;Art de la table
Période chronologique : Néolithique moyen [- 4600/ - 3400]
Dimensions : 
H. 10.5 cm Circonférence : 16 cm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57200" y="3838575"/>
            <a:ext cx="8229600" cy="36576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Description :
Vase-support à bord droit, carène et fond creux. L'extérieur est richement décoré par des incisions
incrustées de pâte blanche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2024-04-29T21:57:00Z</dcterms:created>
  <dcterms:modified xsi:type="dcterms:W3CDTF">2024-04-29T21:57:00Z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