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302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960_ca_object_representations_media_29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631_ca_object_representations_media_28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513_ca_object_representations_media_433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0512_ca_object_representations_media_439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087_ca_object_representations_media_438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14325"/>
          <a:ext cx="9410700" cy="7496175"/>
          <a:chOff x="0" y="314325"/>
          <a:chExt cx="9410700" cy="749617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43075" cy="18288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3467100"/>
            <a:ext cx="32004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© M. Veschambre, Musée Bargoin, Clermont-Ferrand Métropole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286000" y="314325"/>
            <a:ext cx="45720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Urne cinérair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3924300" y="1371600"/>
            <a:ext cx="54864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Commune de découverte : Les Martres-d'Artière
Lieu-dit : «Les Quaires»
Où le trouver ? 
Clermont-Ferrand (63) - Musée Bargoin
63000 Clermont-Ferrand
Domaine : Contenant funéraire;Art de la table
Période chronologique : Haut-Empire [27 / 235]
Dimensions : 
H. 15.7 cm Circonférence : 13.3 cm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57200" y="3838575"/>
            <a:ext cx="8229600" cy="36576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Description :
Ce gobelet en céramique sigillée aux décors en relief a servi d'urne cinéraire. Une coupe faisait office de couvercle.
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14325"/>
          <a:ext cx="9410700" cy="7496175"/>
          <a:chOff x="0" y="314325"/>
          <a:chExt cx="9410700" cy="749617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743200" cy="18288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3467100"/>
            <a:ext cx="32004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© M. Veschambre, Musée Bargoin, Clermont-Ferrand Métropole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286000" y="314325"/>
            <a:ext cx="45720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Silex taillés de type Malauri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3924300" y="1371600"/>
            <a:ext cx="54864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Commune de découverte : Les Martres-d'Artière
Lieu-dit : «Champ Chalatras»
Où le trouver ? 
Clermont-Ferrand (63) - Musée Bargoin
63000 Clermont-Ferrand
Domaine : Vie quotidienne
Période chronologique : Paléolithique supérieur [- 400000/ - 10000]
Dimensions : 
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57200" y="3838575"/>
            <a:ext cx="8229600" cy="36576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Description :
archéologie ; mésolithique ; industrie lithique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14325"/>
          <a:ext cx="9410700" cy="7496175"/>
          <a:chOff x="0" y="314325"/>
          <a:chExt cx="9410700" cy="749617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743200" cy="18288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3467100"/>
            <a:ext cx="32004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© M.Veschambre, musée Bargoin, Clermont Auvergne Métropole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286000" y="314325"/>
            <a:ext cx="45720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Éléments de coffre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3924300" y="1371600"/>
            <a:ext cx="54864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Commune de découverte : Les Martres-d'Artière
Lieu-dit : «Les Quaires»
Où le trouver ? 
Clermont-Ferrand (63) - Musée Bargoin
63000 Clermont-Ferrand
Domaine : Habitat
Période chronologique : Haut-Empire [27 / 235]
Dimensions : 
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57200" y="3838575"/>
            <a:ext cx="8229600" cy="36576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Description :
Éléments métalliques d’un coffret du Haut Empire (Ier siècle avant notre ère-IIIe siècle de notre ère) : foncet de serrure ; poignée ; cinq éléments d'angles et deux éléments de charnières.
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14325"/>
          <a:ext cx="9410700" cy="7496175"/>
          <a:chOff x="0" y="314325"/>
          <a:chExt cx="9410700" cy="749617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743200" cy="18288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3467100"/>
            <a:ext cx="32004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© M.Veschambre, musée Bargoin, Clermont Auvergne Métropole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286000" y="314325"/>
            <a:ext cx="45720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Collier de perle en 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3924300" y="1371600"/>
            <a:ext cx="54864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Commune de découverte : Les Martres-d'Artière
Lieu-dit : «Les Quaires»
Où le trouver ? 
Clermont-Ferrand (63) - Musée Bargoin
63000 Clermont-Ferrand
Domaine : Parure;Mobilier associé au défunt
Période chronologique : Haut-Empire [27 / 235]
Dimensions : 
L. 1.1 cm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57200" y="3838575"/>
            <a:ext cx="8229600" cy="36576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Description :
Collier de perles tubulaires en or du Haut-Empire. Il a été trouvé dans une riche tombe à incinération qui contenait également des perles en ivoire. Ce collier témoigne de la prospérité de l’aristocratie terrienne du Haut-Empire. 
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14325"/>
          <a:ext cx="9410700" cy="7496175"/>
          <a:chOff x="0" y="314325"/>
          <a:chExt cx="9410700" cy="749617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743200" cy="18288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3467100"/>
            <a:ext cx="32004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© M.Veschambre, musée Bargoin, Clermont Auvergne Métropole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286000" y="314325"/>
            <a:ext cx="45720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Collier de perle en ivoir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3924300" y="1371600"/>
            <a:ext cx="54864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Commune de découverte : Les Martres-d'Artière
Lieu-dit : «Les Quaires»
Où le trouver ? 
Clermont-Ferrand (63) - Musée Bargoin
63000 Clermont-Ferrand
Domaine : Parure;Mobilier associé au défunt
Période chronologique : Bas-Empire [235/ 476]
Dimensions : 
Circonférence : 1 cm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57200" y="3838575"/>
            <a:ext cx="8229600" cy="36576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Description :
Quinze perles tubulaires en ivoire du Haut-Empire. Elles ont été mises au jour dans une tombe à incinération. Durant l’Antiquité tardive, la production d'ivoirerie connaît un essor sans précédent. L’aristocratie est friande de ce produit de luxe exotique que l'on fait venir d'Afrique ou d'Ind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2024-04-28T14:19:12Z</dcterms:created>
  <dcterms:modified xsi:type="dcterms:W3CDTF">2024-04-28T14:19:12Z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