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849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2997_ca_object_representations_media_192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2069_ca_object_representations_media_326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14325"/>
          <a:ext cx="9410700" cy="7496175"/>
          <a:chOff x="0" y="314325"/>
          <a:chExt cx="9410700" cy="749617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743200" cy="18288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3467100"/>
            <a:ext cx="3200400" cy="18288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© Collection Musée de Borda – DAX / Photographie LAM Métropole du Grand Nancy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286000" y="314325"/>
            <a:ext cx="4572000" cy="18288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Bracelet en bronz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3924300" y="1371600"/>
            <a:ext cx="54864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Commune de découverte : Dax
Lieu-dit : «74 rue de la Croix Blanche »
Où le trouver ? 
Dax (40) - Musée de Borda
40100 Dax
Domaine : Parure
Période chronologique : Age du Bronze final [- 1400/ - 800]
Dimensions : 
]]></a:t>
            </a:r>
          </a:p>
        </p:txBody>
      </p:sp>
      <p:sp>
        <p:nvSpPr>
          <p:cNvPr id="5" name=""/>
          <p:cNvSpPr txBox="1"/>
          <p:nvPr/>
        </p:nvSpPr>
        <p:spPr>
          <a:xfrm>
            <a:off x="457200" y="3838575"/>
            <a:ext cx="8229600" cy="36576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Description :
Ces fragments de bracelet en bronze, à décor de hachures et de section en demi-lune, proviennent d’un dépôt de mobilier de l’âge du Bronze final (1400 à 800 avant notre ère). Ce bracelet, comme d’autres objets de ce dépôt,  semble avoir été intentionnellement brisé.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14325"/>
          <a:ext cx="9410700" cy="7496175"/>
          <a:chOff x="0" y="314325"/>
          <a:chExt cx="9410700" cy="749617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38375" cy="18288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3467100"/>
            <a:ext cx="3200400" cy="18288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© Collection Musée de Borda – DAX / Photographie LAM Métropole du Grand Nancy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286000" y="314325"/>
            <a:ext cx="4572000" cy="18288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Bracelet ]]></a:t>
            </a:r>
          </a:p>
        </p:txBody>
      </p:sp>
      <p:sp>
        <p:nvSpPr>
          <p:cNvPr id="4" name=""/>
          <p:cNvSpPr txBox="1"/>
          <p:nvPr/>
        </p:nvSpPr>
        <p:spPr>
          <a:xfrm>
            <a:off x="3924300" y="1371600"/>
            <a:ext cx="54864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Commune de découverte : Dax
Lieu-dit : «74 rue de la Croix Blanche »
Où le trouver ? 
Dax (40) - Musée de Borda
40100 Dax
Domaine : Parure
Période chronologique : Age du Bronze final [- 1400/ - 800]
Dimensions : 
Poids 14,58 g	]]></a:t>
            </a:r>
          </a:p>
        </p:txBody>
      </p:sp>
      <p:sp>
        <p:nvSpPr>
          <p:cNvPr id="5" name=""/>
          <p:cNvSpPr txBox="1"/>
          <p:nvPr/>
        </p:nvSpPr>
        <p:spPr>
          <a:xfrm>
            <a:off x="457200" y="3838575"/>
            <a:ext cx="8229600" cy="36576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Description :
Bracelet en bronze presque complet de section triangulaire. Issu d’un dépôt isolé de mobilier de l’âge du Bronze final (1400 à 800 avant notre ère), ce bracelet semble avoir été intentionnellement brisé, comme d’autres objets provenant de ce même dépôt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2024-04-29T05:31:23Z</dcterms:created>
  <dcterms:modified xsi:type="dcterms:W3CDTF">2024-04-29T05:31:23Z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