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19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833_ca_object_representations_media_2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743200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MAHB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épot de haches à douill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Agneaux
Lieu-dit : «contournement routier de saint-Lô»
Où le trouver ? 
Bayeux (14) - Musée Baron Gérard
14400 Bayeux
Domaine : Dépôt votif
Période chronologique : 1er âge du Fer [- 800/ - 480]
Dimensions : 
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Dépôt de 59 haches à douilles à proximité d'une zone funéraire. Cet ensemble est daté de -650 avant J.C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2024-04-27T07:34:37Z</dcterms:created>
  <dcterms:modified xsi:type="dcterms:W3CDTF">2024-04-27T07:34:37Z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