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766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7401_ca_object_representations_media_6955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8580_ca_object_representations_media_303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14325"/>
          <a:ext cx="9410700" cy="7496175"/>
          <a:chOff x="0" y="314325"/>
          <a:chExt cx="9410700" cy="749617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371600" cy="18288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3467100"/>
            <a:ext cx="3200400" cy="18288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© Clotilde Proust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286000" y="314325"/>
            <a:ext cx="4572000" cy="18288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Vénus des therm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3924300" y="1371600"/>
            <a:ext cx="54864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Commune de découverte : Évreux
Lieu-dit : «La maternité»
Où le trouver ? 
Evreux (27) Musée d’Art, Histoire et Archéologie
27000 Evreux
Domaine : Sculpture
Période chronologique : 6| Gallo-romain [- 50 / 476]
Dimensions : 
H. 9.8 cm ]]></a:t>
            </a:r>
          </a:p>
        </p:txBody>
      </p:sp>
      <p:sp>
        <p:nvSpPr>
          <p:cNvPr id="5" name=""/>
          <p:cNvSpPr txBox="1"/>
          <p:nvPr/>
        </p:nvSpPr>
        <p:spPr>
          <a:xfrm>
            <a:off x="457200" y="3838575"/>
            <a:ext cx="8229600" cy="36576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Description :
Statuette de Vénus anadyomène en bronze. Restauration réalisée grâce au soutien de l'association des Amis du musée d'Évreux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14325"/>
          <a:ext cx="9410700" cy="7496175"/>
          <a:chOff x="0" y="314325"/>
          <a:chExt cx="9410700" cy="749617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05025" cy="18288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3467100"/>
            <a:ext cx="3200400" cy="18288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© Hervé Paitier, Inrap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286000" y="314325"/>
            <a:ext cx="4572000" cy="18288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Vase zoomorph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3924300" y="1371600"/>
            <a:ext cx="54864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Commune de découverte : Le Val d'Hazey
Lieu-dit : «La Chartreuse»
Où le trouver ? 
Evreux (27) Musée d’Art, Histoire et Archéologie
27000 Evreux
Domaine : Sculpture
Période chronologique : 3| Néolithique [- 5500 / - 2200]
Dimensions : 
H. 30 cm L. 30 cm l 19 cm ]]></a:t>
            </a:r>
          </a:p>
        </p:txBody>
      </p:sp>
      <p:sp>
        <p:nvSpPr>
          <p:cNvPr id="5" name=""/>
          <p:cNvSpPr txBox="1"/>
          <p:nvPr/>
        </p:nvSpPr>
        <p:spPr>
          <a:xfrm>
            <a:off x="457200" y="3838575"/>
            <a:ext cx="8229600" cy="36576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Description :
En forme de taureau et décoré au peigne, le vase est conservé quasiment en entier : le corps, deux pattes, une tête marquée d’une ouverture à son sommet. Quelques manques sont à noter : le sexe, la queue, les deux pattes du flanc gauche et les corn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2024-04-29T03:12:28Z</dcterms:created>
  <dcterms:modified xsi:type="dcterms:W3CDTF">2024-04-29T03:12:28Z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